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21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76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962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546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905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410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468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07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38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87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59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10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62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9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440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79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9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9600" dirty="0" smtClean="0"/>
              <a:t>EL Cáncer</a:t>
            </a:r>
            <a:endParaRPr lang="es-CO" sz="9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>
                <a:latin typeface="Arial" pitchFamily="34" charset="0"/>
                <a:cs typeface="Arial" pitchFamily="34" charset="0"/>
              </a:rPr>
              <a:t>Luz Maritza quintero zapata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23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Arial" pitchFamily="34" charset="0"/>
                <a:cs typeface="Arial" pitchFamily="34" charset="0"/>
              </a:rPr>
              <a:t>INTRODUCCIÓN 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772107" y="2341335"/>
            <a:ext cx="4366563" cy="3424107"/>
          </a:xfrm>
        </p:spPr>
        <p:txBody>
          <a:bodyPr/>
          <a:lstStyle/>
          <a:p>
            <a:pPr marL="0" indent="0" algn="just">
              <a:buNone/>
            </a:pPr>
            <a:r>
              <a:rPr lang="es-CO" sz="1800" cap="none" dirty="0" smtClean="0">
                <a:latin typeface="Arial" pitchFamily="34" charset="0"/>
                <a:cs typeface="Arial" pitchFamily="34" charset="0"/>
              </a:rPr>
              <a:t>El cáncer es una enfermedad muy común de la cual mueren muchas personas al año. Por eso te vamos a dar a conocer cuales son las personas que tienen mas riesgo de contraerlo, las formas de reducir el riesgo y los alimentos que te ayudaran a prevenir el cáncer.</a:t>
            </a:r>
          </a:p>
          <a:p>
            <a:endParaRPr lang="es-CO" cap="non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555" y="2341335"/>
            <a:ext cx="4726546" cy="297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67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Arial" pitchFamily="34" charset="0"/>
                <a:cs typeface="Arial" pitchFamily="34" charset="0"/>
              </a:rPr>
              <a:t>¿Quién TIENE MAYOR RISGO?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4160502" cy="34241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cap="none" dirty="0" smtClean="0">
                <a:latin typeface="Arial" pitchFamily="34" charset="0"/>
                <a:cs typeface="Arial" pitchFamily="34" charset="0"/>
              </a:rPr>
              <a:t>El riesgo de desarrollar algún tipo de cáncer aumenta con la edad, ya que las células han acumulado daño genético por mas tiempo, y porque el sistema inmunitario no es tan eficiente para encontrar y destruir células anormales</a:t>
            </a:r>
          </a:p>
          <a:p>
            <a:endParaRPr lang="es-CO" cap="non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582" y="2367092"/>
            <a:ext cx="4685035" cy="3011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Arial" pitchFamily="34" charset="0"/>
                <a:cs typeface="Arial" pitchFamily="34" charset="0"/>
              </a:rPr>
              <a:t>3 tipos de cáncer mas usuales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913774" y="2164080"/>
            <a:ext cx="4469595" cy="3764279"/>
          </a:xfrm>
        </p:spPr>
        <p:txBody>
          <a:bodyPr>
            <a:normAutofit lnSpcReduction="10000"/>
          </a:bodyPr>
          <a:lstStyle/>
          <a:p>
            <a:pPr algn="just"/>
            <a:r>
              <a:rPr lang="es-CO" cap="none" dirty="0" smtClean="0">
                <a:latin typeface="Arial" pitchFamily="34" charset="0"/>
                <a:cs typeface="Arial" pitchFamily="34" charset="0"/>
              </a:rPr>
              <a:t>Cáncer de mama: este es la causa principal de muerte en mujeres entre los 40 y 55 años.</a:t>
            </a:r>
          </a:p>
          <a:p>
            <a:pPr algn="just"/>
            <a:r>
              <a:rPr lang="es-CO" cap="none" dirty="0" smtClean="0">
                <a:latin typeface="Arial" pitchFamily="34" charset="0"/>
                <a:cs typeface="Arial" pitchFamily="34" charset="0"/>
              </a:rPr>
              <a:t>Cáncer de próstata: la edad es el factor mas importante en este tipo de cáncer y aumenta en hombres mayores a 55 años.</a:t>
            </a:r>
          </a:p>
          <a:p>
            <a:pPr algn="just"/>
            <a:r>
              <a:rPr lang="es-CO" cap="none" dirty="0" smtClean="0">
                <a:latin typeface="Arial" pitchFamily="34" charset="0"/>
                <a:cs typeface="Arial" pitchFamily="34" charset="0"/>
              </a:rPr>
              <a:t>Cáncer colocterral: este es cáncer en el colon o en el recto. Ocurre en los hombres mayores a 60 años </a:t>
            </a:r>
            <a:endParaRPr lang="es-CO" cap="non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436" y="2063342"/>
            <a:ext cx="3263249" cy="198287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463" y="4454529"/>
            <a:ext cx="3017194" cy="20730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Arial" pitchFamily="34" charset="0"/>
                <a:cs typeface="Arial" pitchFamily="34" charset="0"/>
              </a:rPr>
              <a:t>FORMAS DE Reducir EL RIESGO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9814327" cy="3424107"/>
          </a:xfrm>
        </p:spPr>
        <p:txBody>
          <a:bodyPr/>
          <a:lstStyle/>
          <a:p>
            <a:r>
              <a:rPr lang="es-CO" cap="none" dirty="0" smtClean="0">
                <a:latin typeface="Arial" pitchFamily="34" charset="0"/>
                <a:cs typeface="Arial" pitchFamily="34" charset="0"/>
              </a:rPr>
              <a:t>Mantenga su peso estable de acuerdo a su estatura</a:t>
            </a:r>
          </a:p>
          <a:p>
            <a:r>
              <a:rPr lang="es-CO" cap="none" dirty="0" smtClean="0">
                <a:latin typeface="Arial" pitchFamily="34" charset="0"/>
                <a:cs typeface="Arial" pitchFamily="34" charset="0"/>
              </a:rPr>
              <a:t>No fume</a:t>
            </a:r>
          </a:p>
          <a:p>
            <a:r>
              <a:rPr lang="es-CO" cap="none" dirty="0" smtClean="0">
                <a:latin typeface="Arial" pitchFamily="34" charset="0"/>
                <a:cs typeface="Arial" pitchFamily="34" charset="0"/>
              </a:rPr>
              <a:t>Es importante limitar o evitar el alcohol</a:t>
            </a:r>
          </a:p>
          <a:p>
            <a:r>
              <a:rPr lang="es-CO" cap="none" dirty="0" smtClean="0">
                <a:latin typeface="Arial" pitchFamily="34" charset="0"/>
                <a:cs typeface="Arial" pitchFamily="34" charset="0"/>
              </a:rPr>
              <a:t>Lave las frutas y verduras para eliminar nitratos y fertilizantes dañinos</a:t>
            </a:r>
          </a:p>
          <a:p>
            <a:pPr>
              <a:buNone/>
            </a:pPr>
            <a:endParaRPr lang="es-CO" cap="non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177" y="4507642"/>
            <a:ext cx="2245277" cy="224527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684" y="4507642"/>
            <a:ext cx="3224347" cy="21456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Arial" pitchFamily="34" charset="0"/>
                <a:cs typeface="Arial" pitchFamily="34" charset="0"/>
              </a:rPr>
              <a:t>ALIMENTOS QUE COMBATEN EL CANCER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CO" cap="none" dirty="0" smtClean="0">
                <a:latin typeface="Arial" pitchFamily="34" charset="0"/>
                <a:cs typeface="Arial" pitchFamily="34" charset="0"/>
              </a:rPr>
              <a:t>Verduras crucíferas: brócoli y coliflor</a:t>
            </a:r>
          </a:p>
          <a:p>
            <a:r>
              <a:rPr lang="es-CO" cap="none" dirty="0" smtClean="0">
                <a:latin typeface="Arial" pitchFamily="34" charset="0"/>
                <a:cs typeface="Arial" pitchFamily="34" charset="0"/>
              </a:rPr>
              <a:t>Frutas y verduras naranjadas: zanahoria y mango</a:t>
            </a:r>
          </a:p>
          <a:p>
            <a:r>
              <a:rPr lang="es-CO" cap="none" dirty="0" smtClean="0">
                <a:latin typeface="Arial" pitchFamily="34" charset="0"/>
                <a:cs typeface="Arial" pitchFamily="34" charset="0"/>
              </a:rPr>
              <a:t>Tomates</a:t>
            </a:r>
          </a:p>
          <a:p>
            <a:r>
              <a:rPr lang="es-CO" cap="none" dirty="0" smtClean="0">
                <a:latin typeface="Arial" pitchFamily="34" charset="0"/>
                <a:cs typeface="Arial" pitchFamily="34" charset="0"/>
              </a:rPr>
              <a:t>Legumbres</a:t>
            </a:r>
          </a:p>
          <a:p>
            <a:r>
              <a:rPr lang="es-CO" cap="none" dirty="0" smtClean="0">
                <a:latin typeface="Arial" pitchFamily="34" charset="0"/>
                <a:cs typeface="Arial" pitchFamily="34" charset="0"/>
              </a:rPr>
              <a:t>Bayas: fresas y frambuesas</a:t>
            </a:r>
          </a:p>
          <a:p>
            <a:r>
              <a:rPr lang="es-CO" cap="none" dirty="0" smtClean="0">
                <a:latin typeface="Arial" pitchFamily="34" charset="0"/>
                <a:cs typeface="Arial" pitchFamily="34" charset="0"/>
              </a:rPr>
              <a:t>Granos: trigo arroz y avena</a:t>
            </a:r>
            <a:endParaRPr lang="es-CO" cap="non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CO" cap="none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CO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ener </a:t>
            </a:r>
            <a:r>
              <a:rPr lang="es-CO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buenos hábitos como no beber ni fumar te ayudaran a evitar el cáncer</a:t>
            </a:r>
          </a:p>
          <a:p>
            <a:r>
              <a:rPr lang="es-CO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Si comes sanamente no obtendrás tan fácilmente el cáncer</a:t>
            </a:r>
          </a:p>
          <a:p>
            <a:r>
              <a:rPr lang="es-CO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Realiza ejercicio para tener buena salud y evitar el </a:t>
            </a:r>
            <a:r>
              <a:rPr lang="es-CO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cáncer</a:t>
            </a:r>
            <a:endParaRPr lang="es-CO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ta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ota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278</Words>
  <Application>Microsoft Office PowerPoint</Application>
  <PresentationFormat>Panorámica</PresentationFormat>
  <Paragraphs>26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Tw Cen MT</vt:lpstr>
      <vt:lpstr>Gota</vt:lpstr>
      <vt:lpstr>EL Cáncer</vt:lpstr>
      <vt:lpstr>INTRODUCCIÓN </vt:lpstr>
      <vt:lpstr>¿Quién TIENE MAYOR RISGO?</vt:lpstr>
      <vt:lpstr>3 tipos de cáncer mas usuales</vt:lpstr>
      <vt:lpstr>FORMAS DE Reducir EL RIESGO</vt:lpstr>
      <vt:lpstr>ALIMENTOS QUE COMBATEN EL CANCER</vt:lpstr>
      <vt:lpstr>CONCLUSIONES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oblatas60</dc:creator>
  <cp:lastModifiedBy>oblatas60</cp:lastModifiedBy>
  <cp:revision>18</cp:revision>
  <dcterms:created xsi:type="dcterms:W3CDTF">2015-01-26T13:58:06Z</dcterms:created>
  <dcterms:modified xsi:type="dcterms:W3CDTF">2015-02-02T20:07:15Z</dcterms:modified>
</cp:coreProperties>
</file>